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5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B63BC7-6EA5-19C3-5B5F-99CE895B6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98D37-501C-4C91-BD2C-166579E389BE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449E3F-B7D9-E216-BEAD-D5DFF624A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15808B-6F6B-744F-83C7-6CB421600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105CE-2CA1-4BC3-B705-1D0DA21E076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190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E2973D-F52C-16B9-4251-D1A109BF0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33490-D10C-451C-8A76-076BA52BFDA8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A43A2E-1176-4F32-7BAB-AB206A32A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573621-F0B1-21A2-2AD5-59C944C9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FB234-704B-424F-BF30-F363398B11F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7011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ABC620-42C7-6FCA-072D-3701360FD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33153-3F86-4211-8082-A602C2D913B0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EA561F-E707-FADE-343C-3298D1DAE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7A5F54-930D-3ADB-BD3B-FFABA85E2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BE1B1-63EB-4BC4-AFDA-D1F2C41755E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3207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14E1CB-C2C9-4958-A288-CDC474A85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4CB98-CC2A-4D2F-80F2-3FD5D76F5039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B384BF-1663-F42C-7A67-9B1AB0A7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32F563-20EA-BB55-2896-C0F02CDDD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CF536-F232-43E5-85E3-E56ECC7DC8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3484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703F56-DFA0-7D48-2269-0FE32DBDF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BC746-6132-40C2-BD3D-63BD3DB91033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59F69C-A7AD-38DA-9A4E-D806DE24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9B63E9-8EB5-74FC-89F4-4F86329FD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34D01-1E08-4FE6-AD57-2A5DAE49BA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7989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22229ADE-BDEA-D8CF-85AF-E86F01082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99432-7CA8-485D-A7FC-7DF75E0FD0B8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14D554F-6BFB-9D8D-AFB9-E425AE80B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C4B91954-AA14-24B8-F1A1-8AC7ADE8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696F2-5502-4274-9C1E-28FF1B19B0B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9255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597D1AFC-EEA7-7EE1-AA42-7E4C8B990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AF486-054A-4B4D-9171-8ED896C9944A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50657D0A-79F6-6BEF-0588-F50AD6E36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E995EFD5-C95B-255F-6EFD-C6B344686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711-1372-4C8F-852F-E870A2EBF2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387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5DE72EAA-ADB6-2F9C-91A9-2173A08DE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8C750-0C5F-47B6-8796-E3CADF0964D7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A5E97CC3-33A7-77FD-A375-50529F237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03B89CB8-3A2C-EE5E-07CC-76E245241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1D465-3E2E-4A93-AB06-5DDC953369E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551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2693EC23-B233-A8BD-2069-FE2A5DB9A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47B74-A1BE-40C2-864D-59EFA0796757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71A4B9EB-A924-95EE-E8E3-09BA70BC1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338AB25-2499-FF0D-92A4-BBBA8C4CB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98653-10B9-4579-8AA5-B5D2B3E8F32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980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73C9ABBE-072B-5DFD-AC3F-E53D9B8CB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6FF25-2849-4D32-8FA5-AC5D0DA6BF1A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377F044D-991C-834A-7CC9-45E679790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7CB7A8C-E0A0-0F09-685B-8ACFE8D9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976B8-DC05-4584-BE1E-34AAD0C58B7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20803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FC631FED-5CF5-9715-ED52-184D80E7E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8F9E-3762-41A9-8BAE-6755C845C04A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5C54A21D-1681-B635-2452-827F4147C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43A269D-BC3D-E6C7-8D21-1064391B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3D358-6D30-4938-A1E2-D99B7EFBE72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54443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C5EBB539-5D48-744E-E0E5-EDB00B06DD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D9BF2637-580C-D322-9ED3-2EF0698F63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A39E7B-FDFD-4836-C94D-FE9622ABE3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70C710-C02E-4432-828E-8A11A67DF2EF}" type="datetimeFigureOut">
              <a:rPr lang="cs-CZ"/>
              <a:pPr>
                <a:defRPr/>
              </a:pPr>
              <a:t>25.08.2026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80B641-8E89-D39F-D02B-997761764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6619F3-3686-644E-7B28-59ED096E6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92A5AD1-DC15-4C0A-98DA-4C65F0708E0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ata-sport-ski.cz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>
            <a:extLst>
              <a:ext uri="{FF2B5EF4-FFF2-40B4-BE49-F238E27FC236}">
                <a16:creationId xmlns:a16="http://schemas.microsoft.com/office/drawing/2014/main" id="{D8ED3CDE-D22D-7F26-400E-F95121BC6A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 sz="9600" b="1">
                <a:solidFill>
                  <a:srgbClr val="FF0000"/>
                </a:solidFill>
              </a:rPr>
              <a:t>LVK Kořenov</a:t>
            </a:r>
            <a:br>
              <a:rPr lang="cs-CZ" altLang="cs-CZ" sz="9600" b="1">
                <a:solidFill>
                  <a:srgbClr val="FF0000"/>
                </a:solidFill>
              </a:rPr>
            </a:br>
            <a:endParaRPr lang="cs-CZ" altLang="cs-CZ" sz="9600" b="1">
              <a:solidFill>
                <a:srgbClr val="FF0000"/>
              </a:solidFill>
            </a:endParaRP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2825D6D7-0592-7D59-BE18-A45BA3BB4A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hlinkClick r:id="rId2"/>
              </a:rPr>
              <a:t>https://www.chata-sport-ski.cz/</a:t>
            </a:r>
            <a:endParaRPr lang="cs-CZ" dirty="0"/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FB9B330-DB64-116A-5300-FE76B10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24.01.2027 – 29.01.2027</a:t>
            </a:r>
            <a:br>
              <a:rPr lang="cs-CZ" dirty="0"/>
            </a:br>
            <a:endParaRPr lang="cs-CZ" dirty="0"/>
          </a:p>
        </p:txBody>
      </p:sp>
      <p:sp>
        <p:nvSpPr>
          <p:cNvPr id="3075" name="Zástupný symbol pro text 4">
            <a:extLst>
              <a:ext uri="{FF2B5EF4-FFF2-40B4-BE49-F238E27FC236}">
                <a16:creationId xmlns:a16="http://schemas.microsoft.com/office/drawing/2014/main" id="{3291D471-1C6F-C544-9FBE-9645F690B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70150" y="901700"/>
            <a:ext cx="4040188" cy="639763"/>
          </a:xfrm>
        </p:spPr>
        <p:txBody>
          <a:bodyPr/>
          <a:lstStyle/>
          <a:p>
            <a:pPr algn="ctr" eaLnBrk="1" hangingPunct="1"/>
            <a:r>
              <a:rPr lang="cs-CZ" altLang="cs-CZ" u="sng"/>
              <a:t>Povinné tiskopisy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683B566-DD47-F031-70F3-D9B18EDD5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05038"/>
            <a:ext cx="4040188" cy="395128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PŘIHLÁŠKA – </a:t>
            </a:r>
            <a:r>
              <a:rPr lang="cs-CZ" b="1" u="sng" dirty="0">
                <a:solidFill>
                  <a:srgbClr val="FF0000"/>
                </a:solidFill>
              </a:rPr>
              <a:t>DO 30.9.2026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(ideálně zaslat mailem či do Komens)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b="1" dirty="0">
              <a:solidFill>
                <a:srgbClr val="0070C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u="sng" dirty="0">
                <a:solidFill>
                  <a:srgbClr val="0070C0"/>
                </a:solidFill>
              </a:rPr>
              <a:t>DO 11.12.2026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>
                <a:solidFill>
                  <a:srgbClr val="0070C0"/>
                </a:solidFill>
              </a:rPr>
              <a:t>Potvrzení od lékaře- i z LT (platí 2 roky)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/>
              <a:t>	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EB867DAD-EE7F-1481-1F05-F29A85A99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64063" y="2125663"/>
            <a:ext cx="4572000" cy="381793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dirty="0">
                <a:solidFill>
                  <a:srgbClr val="0070C0"/>
                </a:solidFill>
              </a:rPr>
              <a:t>	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b="1" dirty="0">
              <a:solidFill>
                <a:srgbClr val="0070C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dirty="0">
                <a:solidFill>
                  <a:srgbClr val="0070C0"/>
                </a:solidFill>
              </a:rPr>
              <a:t>	</a:t>
            </a:r>
            <a:r>
              <a:rPr lang="cs-CZ" b="1" dirty="0">
                <a:solidFill>
                  <a:srgbClr val="00B050"/>
                </a:solidFill>
              </a:rPr>
              <a:t>PŘI ODJEZDU</a:t>
            </a:r>
            <a:endParaRPr lang="cs-CZ" dirty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rgbClr val="00B050"/>
                </a:solidFill>
              </a:rPr>
              <a:t>Léky s dávkováním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rgbClr val="00B050"/>
                </a:solidFill>
              </a:rPr>
              <a:t>Potvrzení o bezinfekčnosti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rgbClr val="00B050"/>
                </a:solidFill>
              </a:rPr>
              <a:t>Potvrzení o seřízení lyží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932B29F8-ABE5-6AD7-81B5-6716E010F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63" y="692150"/>
            <a:ext cx="8229600" cy="1143000"/>
          </a:xfrm>
        </p:spPr>
        <p:txBody>
          <a:bodyPr/>
          <a:lstStyle/>
          <a:p>
            <a:r>
              <a:rPr lang="cs-CZ" altLang="cs-CZ"/>
              <a:t>PLATBA</a:t>
            </a:r>
            <a:br>
              <a:rPr lang="cs-CZ" altLang="cs-CZ"/>
            </a:br>
            <a:r>
              <a:rPr lang="cs-CZ" altLang="cs-CZ"/>
              <a:t>Celou částku lze uhradit najednou.</a:t>
            </a:r>
            <a:br>
              <a:rPr lang="cs-CZ" altLang="cs-CZ"/>
            </a:br>
            <a:endParaRPr lang="cs-CZ" alt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2B96040-FB0D-E959-E594-4DE7FEFCB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4341813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1. Pobyt: 4 770 Kč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2. BUS (</a:t>
            </a:r>
            <a:r>
              <a:rPr lang="cs-CZ" dirty="0" err="1">
                <a:solidFill>
                  <a:srgbClr val="FF0000"/>
                </a:solidFill>
              </a:rPr>
              <a:t>předpokl</a:t>
            </a:r>
            <a:r>
              <a:rPr lang="cs-CZ" dirty="0">
                <a:solidFill>
                  <a:srgbClr val="FF0000"/>
                </a:solidFill>
              </a:rPr>
              <a:t>.) 10.000 Kč (jednu cestu tam a zpět platí Voluntarius) – na 1 žáka „asi“ 200 Kč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3. Permanentka: 2100 Kč celkem 7 070,-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>
              <a:solidFill>
                <a:srgbClr val="FF0000"/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b="1" u="sng" dirty="0">
                <a:solidFill>
                  <a:srgbClr val="FF0000"/>
                </a:solidFill>
              </a:rPr>
              <a:t>Vybíráme 7500 Kč.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D3E44A8-450C-92CD-0EAF-BAA3E09A1F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51807" y="2492896"/>
            <a:ext cx="4041775" cy="39512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Na účet školy – na webu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highlight>
                  <a:srgbClr val="FFFF00"/>
                </a:highlight>
              </a:rPr>
              <a:t>Záloha: 3 000,-Kč do 30.10.2026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highlight>
                  <a:srgbClr val="00FF00"/>
                </a:highlight>
              </a:rPr>
              <a:t>1. Doplatek 2 400,- Kč do 27.11.2026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highlight>
                  <a:srgbClr val="00FFFF"/>
                </a:highlight>
              </a:rPr>
              <a:t>2.doplatek Na vleky 2 100,- Kč do  15.1.2027</a:t>
            </a:r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AC7A765C-90CD-998A-50C9-7AB9B89C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Ze smlouvy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0C7A7B-CA80-DECF-C457-FBB4A5933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nevratná záloha 2500,- Kč na žáka </a:t>
            </a:r>
          </a:p>
          <a:p>
            <a:pPr>
              <a:defRPr/>
            </a:pPr>
            <a:endParaRPr lang="cs-CZ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cs-CZ" u="sng" dirty="0"/>
              <a:t>Výjimka o vrácení zálohy</a:t>
            </a:r>
            <a:r>
              <a:rPr lang="cs-CZ" dirty="0"/>
              <a:t>: </a:t>
            </a:r>
          </a:p>
          <a:p>
            <a:pPr>
              <a:defRPr/>
            </a:pPr>
            <a:r>
              <a:rPr lang="cs-CZ" dirty="0"/>
              <a:t>            potvrzení od lékaře (nemoc, úraz, operace atd.) </a:t>
            </a:r>
          </a:p>
          <a:p>
            <a:pPr>
              <a:defRPr/>
            </a:pPr>
            <a:r>
              <a:rPr lang="cs-CZ" dirty="0"/>
              <a:t>         vážná životní situace (v rodině, osobní atd.)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6C9C0A3B-FDD2-B066-9D42-9E527250D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147" name="Zástupný symbol pro obsah 2">
            <a:extLst>
              <a:ext uri="{FF2B5EF4-FFF2-40B4-BE49-F238E27FC236}">
                <a16:creationId xmlns:a16="http://schemas.microsoft.com/office/drawing/2014/main" id="{311B8DB2-8494-CFBB-F9DB-DDDFFA10F6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75" y="1600200"/>
            <a:ext cx="4038600" cy="4525963"/>
          </a:xfrm>
        </p:spPr>
        <p:txBody>
          <a:bodyPr/>
          <a:lstStyle/>
          <a:p>
            <a:r>
              <a:rPr lang="cs-CZ" altLang="cs-CZ"/>
              <a:t>1. jídlo – 24.01.2027 oběd, odpoledne lyžování</a:t>
            </a:r>
          </a:p>
          <a:p>
            <a:r>
              <a:rPr lang="cs-CZ" altLang="cs-CZ"/>
              <a:t>odjezd na hory ráno</a:t>
            </a:r>
          </a:p>
        </p:txBody>
      </p:sp>
      <p:sp>
        <p:nvSpPr>
          <p:cNvPr id="6148" name="Zástupný symbol pro obsah 3">
            <a:extLst>
              <a:ext uri="{FF2B5EF4-FFF2-40B4-BE49-F238E27FC236}">
                <a16:creationId xmlns:a16="http://schemas.microsoft.com/office/drawing/2014/main" id="{DE07DD00-ED78-7C07-BAF3-0466566700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altLang="cs-CZ"/>
              <a:t>Poslední jídlo – 29.01.2027 – oběd</a:t>
            </a:r>
          </a:p>
          <a:p>
            <a:r>
              <a:rPr lang="cs-CZ" altLang="cs-CZ"/>
              <a:t>Příjezd odpoledne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4F120BF8-66EC-812B-63D6-6AEA1564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VÝUKA – LYŽE, BĚŽKY</a:t>
            </a:r>
          </a:p>
        </p:txBody>
      </p:sp>
      <p:pic>
        <p:nvPicPr>
          <p:cNvPr id="7171" name="Picture 4">
            <a:extLst>
              <a:ext uri="{FF2B5EF4-FFF2-40B4-BE49-F238E27FC236}">
                <a16:creationId xmlns:a16="http://schemas.microsoft.com/office/drawing/2014/main" id="{DC3BFE6A-9C1D-F1A4-56B6-62C72C781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870200"/>
            <a:ext cx="5233987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2">
            <a:extLst>
              <a:ext uri="{FF2B5EF4-FFF2-40B4-BE49-F238E27FC236}">
                <a16:creationId xmlns:a16="http://schemas.microsoft.com/office/drawing/2014/main" id="{41AED046-2A9C-A288-60F6-605DA609C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5291138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997BE21F-CE8B-F4A4-3BC6-F9B93EBC6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26035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/>
              <a:t>Výuka - SNOWBOARD</a:t>
            </a:r>
          </a:p>
        </p:txBody>
      </p:sp>
      <p:sp>
        <p:nvSpPr>
          <p:cNvPr id="8195" name="Zástupný symbol pro text 4">
            <a:extLst>
              <a:ext uri="{FF2B5EF4-FFF2-40B4-BE49-F238E27FC236}">
                <a16:creationId xmlns:a16="http://schemas.microsoft.com/office/drawing/2014/main" id="{E8FCEBB8-CAB4-A5B9-CF10-C05B51DA4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550" y="1412875"/>
            <a:ext cx="4040188" cy="576263"/>
          </a:xfrm>
        </p:spPr>
        <p:txBody>
          <a:bodyPr/>
          <a:lstStyle/>
          <a:p>
            <a:pPr algn="ctr" eaLnBrk="1" hangingPunct="1"/>
            <a:r>
              <a:rPr lang="cs-CZ" altLang="cs-CZ"/>
              <a:t>Lyže</a:t>
            </a:r>
          </a:p>
        </p:txBody>
      </p:sp>
      <p:sp>
        <p:nvSpPr>
          <p:cNvPr id="8196" name="Zástupný symbol pro text 6">
            <a:extLst>
              <a:ext uri="{FF2B5EF4-FFF2-40B4-BE49-F238E27FC236}">
                <a16:creationId xmlns:a16="http://schemas.microsoft.com/office/drawing/2014/main" id="{835AA818-4B21-5BE0-6B5D-426C7115F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92675" y="5122863"/>
            <a:ext cx="4041775" cy="639762"/>
          </a:xfrm>
        </p:spPr>
        <p:txBody>
          <a:bodyPr/>
          <a:lstStyle/>
          <a:p>
            <a:pPr algn="ctr" eaLnBrk="1" hangingPunct="1"/>
            <a:r>
              <a:rPr lang="cs-CZ" altLang="cs-CZ"/>
              <a:t>Snowboard</a:t>
            </a:r>
          </a:p>
        </p:txBody>
      </p:sp>
      <p:pic>
        <p:nvPicPr>
          <p:cNvPr id="8197" name="Picture 2">
            <a:extLst>
              <a:ext uri="{FF2B5EF4-FFF2-40B4-BE49-F238E27FC236}">
                <a16:creationId xmlns:a16="http://schemas.microsoft.com/office/drawing/2014/main" id="{ED02701D-4C30-86E2-19F5-F31728F95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46831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">
            <a:extLst>
              <a:ext uri="{FF2B5EF4-FFF2-40B4-BE49-F238E27FC236}">
                <a16:creationId xmlns:a16="http://schemas.microsoft.com/office/drawing/2014/main" id="{664EA1F0-5434-EA96-9A4D-035E2E3BA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2960688"/>
            <a:ext cx="4676775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6DF5ED-F845-44D5-343B-0507B1E23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cs-CZ" dirty="0"/>
            </a:br>
            <a:r>
              <a:rPr lang="cs-CZ" dirty="0"/>
              <a:t>PŮJČOVNÉ</a:t>
            </a:r>
            <a:br>
              <a:rPr lang="cs-CZ" dirty="0"/>
            </a:br>
            <a:endParaRPr lang="cs-CZ" dirty="0"/>
          </a:p>
        </p:txBody>
      </p:sp>
      <p:sp>
        <p:nvSpPr>
          <p:cNvPr id="9219" name="Zástupný symbol pro text 2">
            <a:extLst>
              <a:ext uri="{FF2B5EF4-FFF2-40B4-BE49-F238E27FC236}">
                <a16:creationId xmlns:a16="http://schemas.microsoft.com/office/drawing/2014/main" id="{040CCB65-8422-103A-7DF6-E70182DBA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895350"/>
            <a:ext cx="4040188" cy="639763"/>
          </a:xfrm>
        </p:spPr>
        <p:txBody>
          <a:bodyPr/>
          <a:lstStyle/>
          <a:p>
            <a:pPr eaLnBrk="1" hangingPunct="1"/>
            <a:r>
              <a:rPr lang="cs-CZ" altLang="cs-CZ" sz="3200"/>
              <a:t>      Ve škole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1E870B-50A8-4CD0-8992-1CB35E694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1539875"/>
            <a:ext cx="4040188" cy="3951288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/>
              <a:t>půjčuje p. Barbora Nováková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Běžky -  půjčení zdarma (bereme s sebou), </a:t>
            </a:r>
            <a:r>
              <a:rPr lang="cs-CZ" dirty="0"/>
              <a:t>kdo má svoje, může si vzít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>
              <a:solidFill>
                <a:schemeClr val="accent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>
                <a:solidFill>
                  <a:schemeClr val="accent1"/>
                </a:solidFill>
              </a:rPr>
              <a:t>Sjezdové lyže - včetně hůlek: </a:t>
            </a:r>
            <a:r>
              <a:rPr lang="cs-CZ" dirty="0"/>
              <a:t>60,-Kč/den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>
                <a:solidFill>
                  <a:schemeClr val="accent1"/>
                </a:solidFill>
              </a:rPr>
              <a:t>Lyžáky: </a:t>
            </a:r>
            <a:r>
              <a:rPr lang="cs-CZ" dirty="0"/>
              <a:t>60,-Kč/den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Bude stanoven termín půjčování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9221" name="Zástupný symbol pro text 4">
            <a:extLst>
              <a:ext uri="{FF2B5EF4-FFF2-40B4-BE49-F238E27FC236}">
                <a16:creationId xmlns:a16="http://schemas.microsoft.com/office/drawing/2014/main" id="{F826D2FF-604C-0696-BD76-14F13158C4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r>
              <a:rPr lang="cs-CZ" altLang="cs-CZ" sz="3200"/>
              <a:t>    </a:t>
            </a:r>
          </a:p>
        </p:txBody>
      </p:sp>
      <p:sp>
        <p:nvSpPr>
          <p:cNvPr id="9222" name="Zástupný symbol pro obsah 5">
            <a:extLst>
              <a:ext uri="{FF2B5EF4-FFF2-40B4-BE49-F238E27FC236}">
                <a16:creationId xmlns:a16="http://schemas.microsoft.com/office/drawing/2014/main" id="{36792DD5-1613-ECD6-1A3E-F18F8B6CB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246188"/>
            <a:ext cx="4487863" cy="395128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rgbClr val="00B050"/>
                </a:solidFill>
              </a:rPr>
              <a:t>Snowboardový set:</a:t>
            </a:r>
            <a:r>
              <a:rPr lang="cs-CZ" altLang="cs-CZ"/>
              <a:t> nepůjčujeme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>
                <a:solidFill>
                  <a:srgbClr val="00B050"/>
                </a:solidFill>
              </a:rPr>
              <a:t>Helma: </a:t>
            </a:r>
            <a:r>
              <a:rPr lang="cs-CZ" altLang="cs-CZ"/>
              <a:t>nepůjčujeme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/>
              <a:t>Každý si zařizuje sám (nejbližší půjčovna Lysá nad Labem – po pravé straně před vjezdem do Lysé /bazar/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cs-CZ" altLang="cs-CZ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cs-CZ" altLang="cs-CZ" b="1"/>
              <a:t>Helma – povinná; chránič páteře – doporučené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301</Words>
  <Application>Microsoft Office PowerPoint</Application>
  <PresentationFormat>Předvádění na obrazovce (4:3)</PresentationFormat>
  <Paragraphs>59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Calibri</vt:lpstr>
      <vt:lpstr>Arial</vt:lpstr>
      <vt:lpstr>Aptos</vt:lpstr>
      <vt:lpstr>Motiv systému Office</vt:lpstr>
      <vt:lpstr>LVK Kořenov </vt:lpstr>
      <vt:lpstr>24.01.2027 – 29.01.2027 </vt:lpstr>
      <vt:lpstr>PLATBA Celou částku lze uhradit najednou. </vt:lpstr>
      <vt:lpstr>Ze smlouvy</vt:lpstr>
      <vt:lpstr>Prezentace aplikace PowerPoint</vt:lpstr>
      <vt:lpstr>VÝUKA – LYŽE, BĚŽKY</vt:lpstr>
      <vt:lpstr>Výuka - SNOWBOARD</vt:lpstr>
      <vt:lpstr> PŮJČOVNÉ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LVK REJDICE</dc:title>
  <dc:creator>ProBook02</dc:creator>
  <cp:lastModifiedBy>Flachsová Lada</cp:lastModifiedBy>
  <cp:revision>27</cp:revision>
  <dcterms:created xsi:type="dcterms:W3CDTF">2014-09-10T19:02:34Z</dcterms:created>
  <dcterms:modified xsi:type="dcterms:W3CDTF">2026-08-25T09:36:44Z</dcterms:modified>
</cp:coreProperties>
</file>