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0A80-60AD-415B-8DDB-2711F2A17B93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E276-4AAA-45D4-B056-981A6AEE0D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959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0A80-60AD-415B-8DDB-2711F2A17B93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E276-4AAA-45D4-B056-981A6AEE0D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20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0A80-60AD-415B-8DDB-2711F2A17B93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E276-4AAA-45D4-B056-981A6AEE0D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65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0A80-60AD-415B-8DDB-2711F2A17B93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E276-4AAA-45D4-B056-981A6AEE0D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60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0A80-60AD-415B-8DDB-2711F2A17B93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E276-4AAA-45D4-B056-981A6AEE0D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745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0A80-60AD-415B-8DDB-2711F2A17B93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E276-4AAA-45D4-B056-981A6AEE0D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71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0A80-60AD-415B-8DDB-2711F2A17B93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E276-4AAA-45D4-B056-981A6AEE0D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28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0A80-60AD-415B-8DDB-2711F2A17B93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E276-4AAA-45D4-B056-981A6AEE0D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59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0A80-60AD-415B-8DDB-2711F2A17B93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E276-4AAA-45D4-B056-981A6AEE0D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879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0A80-60AD-415B-8DDB-2711F2A17B93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E276-4AAA-45D4-B056-981A6AEE0D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715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0A80-60AD-415B-8DDB-2711F2A17B93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E276-4AAA-45D4-B056-981A6AEE0D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3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90A80-60AD-415B-8DDB-2711F2A17B93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9E276-4AAA-45D4-B056-981A6AEE0D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31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8826500" cy="3944937"/>
          </a:xfrm>
        </p:spPr>
        <p:txBody>
          <a:bodyPr>
            <a:noAutofit/>
          </a:bodyPr>
          <a:lstStyle/>
          <a:p>
            <a:r>
              <a:rPr lang="cs-CZ" sz="9600" b="1" dirty="0" smtClean="0"/>
              <a:t>Třídní schůzky </a:t>
            </a:r>
            <a:r>
              <a:rPr lang="cs-CZ" sz="9600" b="1" dirty="0" smtClean="0"/>
              <a:t> 7.A</a:t>
            </a:r>
            <a:endParaRPr lang="cs-CZ" sz="9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067298"/>
            <a:ext cx="9144000" cy="190501"/>
          </a:xfrm>
        </p:spPr>
        <p:txBody>
          <a:bodyPr>
            <a:normAutofit fontScale="32500" lnSpcReduction="2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591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8900" y="380205"/>
            <a:ext cx="10515600" cy="1325563"/>
          </a:xfrm>
        </p:spPr>
        <p:txBody>
          <a:bodyPr/>
          <a:lstStyle/>
          <a:p>
            <a:r>
              <a:rPr lang="cs-CZ" b="1" dirty="0" smtClean="0"/>
              <a:t>Informace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Aktualizace osobních údajů, adres, telefonních čísel, pojišťoven</a:t>
            </a:r>
          </a:p>
          <a:p>
            <a:r>
              <a:rPr lang="cs-CZ" dirty="0" smtClean="0"/>
              <a:t>Změna v rozvrhu – </a:t>
            </a:r>
            <a:r>
              <a:rPr lang="cs-CZ" dirty="0" err="1" smtClean="0"/>
              <a:t>VkZ</a:t>
            </a:r>
            <a:r>
              <a:rPr lang="cs-CZ" dirty="0" smtClean="0"/>
              <a:t> není</a:t>
            </a:r>
            <a:endParaRPr lang="cs-CZ" dirty="0" smtClean="0"/>
          </a:p>
          <a:p>
            <a:r>
              <a:rPr lang="cs-CZ" dirty="0" smtClean="0"/>
              <a:t>Sraz žáků </a:t>
            </a:r>
            <a:r>
              <a:rPr lang="cs-CZ" dirty="0" smtClean="0"/>
              <a:t>– včas</a:t>
            </a:r>
            <a:endParaRPr lang="cs-CZ" dirty="0" smtClean="0"/>
          </a:p>
          <a:p>
            <a:r>
              <a:rPr lang="cs-CZ" dirty="0" smtClean="0"/>
              <a:t>Vstup do školy – ISIC karta – aplikace v telefonu</a:t>
            </a:r>
          </a:p>
          <a:p>
            <a:r>
              <a:rPr lang="cs-CZ" dirty="0" smtClean="0"/>
              <a:t>Šatny </a:t>
            </a:r>
            <a:r>
              <a:rPr lang="cs-CZ" dirty="0" smtClean="0"/>
              <a:t>– až do 9.tř.</a:t>
            </a:r>
            <a:endParaRPr lang="cs-CZ" dirty="0" smtClean="0"/>
          </a:p>
          <a:p>
            <a:r>
              <a:rPr lang="cs-CZ" dirty="0" smtClean="0"/>
              <a:t>Komunikace přes </a:t>
            </a:r>
            <a:r>
              <a:rPr lang="cs-CZ" dirty="0" err="1" smtClean="0"/>
              <a:t>Komens</a:t>
            </a:r>
            <a:r>
              <a:rPr lang="cs-CZ" dirty="0" smtClean="0"/>
              <a:t> </a:t>
            </a:r>
          </a:p>
          <a:p>
            <a:r>
              <a:rPr lang="cs-CZ" dirty="0" smtClean="0"/>
              <a:t>Omlouvání žáka do 3 kalendářních </a:t>
            </a:r>
            <a:r>
              <a:rPr lang="cs-CZ" dirty="0" smtClean="0"/>
              <a:t>dnů</a:t>
            </a:r>
          </a:p>
          <a:p>
            <a:r>
              <a:rPr lang="cs-CZ" dirty="0" smtClean="0"/>
              <a:t>Certifikáty o očkování – zadává se do </a:t>
            </a:r>
            <a:r>
              <a:rPr lang="cs-CZ" dirty="0" err="1" smtClean="0"/>
              <a:t>Bak</a:t>
            </a:r>
            <a:r>
              <a:rPr lang="cs-CZ" dirty="0" smtClean="0"/>
              <a:t>.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7750" y="2305844"/>
            <a:ext cx="2686050" cy="169545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26" y="4241007"/>
            <a:ext cx="2358154" cy="1569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097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Obědy</a:t>
            </a:r>
          </a:p>
          <a:p>
            <a:r>
              <a:rPr lang="cs-CZ" dirty="0" err="1" smtClean="0"/>
              <a:t>Voluntarius</a:t>
            </a:r>
            <a:r>
              <a:rPr lang="cs-CZ" dirty="0" smtClean="0"/>
              <a:t> – VV potřeby a </a:t>
            </a:r>
            <a:r>
              <a:rPr lang="cs-CZ" dirty="0" smtClean="0"/>
              <a:t>fond (100 + 100 Kč)</a:t>
            </a:r>
          </a:p>
          <a:p>
            <a:r>
              <a:rPr lang="cs-CZ" dirty="0" smtClean="0"/>
              <a:t>Vaření – 500 Kč na účet školy</a:t>
            </a:r>
            <a:endParaRPr lang="cs-CZ" dirty="0" smtClean="0"/>
          </a:p>
          <a:p>
            <a:r>
              <a:rPr lang="cs-CZ" dirty="0" smtClean="0"/>
              <a:t>Klub mladých diváků</a:t>
            </a:r>
          </a:p>
          <a:p>
            <a:r>
              <a:rPr lang="cs-CZ" dirty="0" err="1" smtClean="0"/>
              <a:t>Enviromentální</a:t>
            </a:r>
            <a:r>
              <a:rPr lang="cs-CZ" dirty="0" smtClean="0"/>
              <a:t> </a:t>
            </a:r>
            <a:r>
              <a:rPr lang="cs-CZ" dirty="0" smtClean="0"/>
              <a:t>výchova</a:t>
            </a:r>
          </a:p>
          <a:p>
            <a:r>
              <a:rPr lang="cs-CZ" dirty="0" smtClean="0"/>
              <a:t>Kroužky </a:t>
            </a:r>
            <a:endParaRPr lang="cs-CZ" dirty="0" smtClean="0"/>
          </a:p>
          <a:p>
            <a:r>
              <a:rPr lang="cs-CZ" dirty="0" smtClean="0"/>
              <a:t>Sběr – </a:t>
            </a:r>
            <a:endParaRPr lang="cs-CZ" sz="1800" b="1" u="sng" dirty="0" smtClean="0"/>
          </a:p>
          <a:p>
            <a:r>
              <a:rPr lang="cs-CZ" sz="1800" b="1" u="sng" dirty="0" smtClean="0"/>
              <a:t>Sběr baterek, elektrospotřebičů, starého papíru - každou středu od 7:30 - 8: 00 hodin( pan školník</a:t>
            </a:r>
            <a:r>
              <a:rPr lang="cs-CZ" sz="1800" b="1" u="sng" dirty="0" smtClean="0"/>
              <a:t>)</a:t>
            </a:r>
          </a:p>
          <a:p>
            <a:r>
              <a:rPr lang="cs-CZ" sz="1800" b="1" u="sng" dirty="0" smtClean="0"/>
              <a:t>Žaludy, bukvice, kaštany pro Mirakulum – p. uč. </a:t>
            </a:r>
            <a:r>
              <a:rPr lang="cs-CZ" sz="1800" b="1" u="sng" dirty="0" err="1" smtClean="0"/>
              <a:t>Korytiak</a:t>
            </a:r>
            <a:endParaRPr lang="cs-CZ" sz="1800" dirty="0" smtClean="0"/>
          </a:p>
          <a:p>
            <a:pPr marL="0" indent="0">
              <a:buNone/>
            </a:pPr>
            <a:endParaRPr lang="cs-CZ" sz="2000" u="sng" dirty="0" smtClean="0"/>
          </a:p>
          <a:p>
            <a:pPr marL="0" indent="0">
              <a:buNone/>
            </a:pPr>
            <a:endParaRPr lang="cs-CZ" u="sng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536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1775"/>
          </a:xfrm>
        </p:spPr>
        <p:txBody>
          <a:bodyPr>
            <a:normAutofit fontScale="90000"/>
          </a:bodyPr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39800"/>
            <a:ext cx="10515600" cy="5237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000" dirty="0"/>
              <a:t>Vážení rodiče,</a:t>
            </a:r>
            <a:br>
              <a:rPr lang="cs-CZ" sz="3000" dirty="0"/>
            </a:br>
            <a:r>
              <a:rPr lang="cs-CZ" sz="3000" dirty="0"/>
              <a:t/>
            </a:r>
            <a:br>
              <a:rPr lang="cs-CZ" sz="3000" dirty="0"/>
            </a:br>
            <a:r>
              <a:rPr lang="cs-CZ" sz="3000" dirty="0"/>
              <a:t>v průběhu školního roku 2021/2022 chceme Vašim dětem nabídnout možnost návštěvy několika vybraných divadelních představení za zvýhodněné ceny. Jako první nabízíme možnost přihlášení žákům II. stupně na </a:t>
            </a:r>
            <a:r>
              <a:rPr lang="cs-CZ" sz="3000" b="1" dirty="0"/>
              <a:t>muzikál </a:t>
            </a:r>
            <a:r>
              <a:rPr lang="cs-CZ" sz="3500" b="1" dirty="0"/>
              <a:t>Čarodějka</a:t>
            </a:r>
            <a:r>
              <a:rPr lang="cs-CZ" sz="3000" b="1" dirty="0"/>
              <a:t> (GOJA Music </a:t>
            </a:r>
            <a:r>
              <a:rPr lang="cs-CZ" sz="3000" b="1" dirty="0" err="1"/>
              <a:t>Hall</a:t>
            </a:r>
            <a:r>
              <a:rPr lang="cs-CZ" sz="3000" b="1" dirty="0"/>
              <a:t>; Praha</a:t>
            </a:r>
            <a:r>
              <a:rPr lang="cs-CZ" sz="3000" dirty="0"/>
              <a:t>). Tento muzikál se koná </a:t>
            </a:r>
            <a:r>
              <a:rPr lang="cs-CZ" sz="3000" b="1" dirty="0">
                <a:solidFill>
                  <a:srgbClr val="FF0000"/>
                </a:solidFill>
              </a:rPr>
              <a:t>v sobotu 2.10. 2021 od 14:00</a:t>
            </a:r>
            <a:r>
              <a:rPr lang="cs-CZ" sz="3000" dirty="0"/>
              <a:t>; žáci platí vstupenku (</a:t>
            </a:r>
            <a:r>
              <a:rPr lang="cs-CZ" sz="3000" b="1" dirty="0"/>
              <a:t>120 Kč) + vlak</a:t>
            </a:r>
            <a:r>
              <a:rPr lang="cs-CZ" sz="3000" dirty="0"/>
              <a:t>. Žáci pojedou společně s doprovázejícími pedagogy školy (Holanová, Carvová). Pokud chcete tuto nabídku využít a svého syna/ dceru přihlásit, udělejte to </a:t>
            </a:r>
            <a:r>
              <a:rPr lang="cs-CZ" sz="3000" b="1" dirty="0"/>
              <a:t>prostřednictvím </a:t>
            </a:r>
            <a:r>
              <a:rPr lang="cs-CZ" sz="3000" b="1" dirty="0" err="1"/>
              <a:t>Komens</a:t>
            </a:r>
            <a:r>
              <a:rPr lang="cs-CZ" sz="3000" b="1" dirty="0"/>
              <a:t> (Jitka Holanová), nejpozději do čtvrtka 9.9. </a:t>
            </a:r>
            <a:br>
              <a:rPr lang="cs-CZ" sz="3000" b="1" dirty="0"/>
            </a:br>
            <a:r>
              <a:rPr lang="cs-CZ" sz="3000" dirty="0"/>
              <a:t>Doufáme, že se nám podaří Vašim dětem zprostředkovat příjemné kulturní zážitky.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S pozdravem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Jitka Holanová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796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/>
              <a:t>Souhlas s podáním léku (náhle vzniklá alergická reakce), použitím dezinfekčního prostředku </a:t>
            </a:r>
            <a:br>
              <a:rPr lang="cs-CZ" b="1" u="sng" dirty="0" smtClean="0"/>
            </a:br>
            <a:r>
              <a:rPr lang="cs-CZ" b="1" u="sng" dirty="0" smtClean="0"/>
              <a:t>u dítěte navštěvujícího naše školní zařízení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 </a:t>
            </a:r>
          </a:p>
          <a:p>
            <a:r>
              <a:rPr lang="cs-CZ" u="sng" dirty="0"/>
              <a:t>Jméno a příjmení dítěte: </a:t>
            </a:r>
            <a:endParaRPr lang="cs-CZ" dirty="0"/>
          </a:p>
          <a:p>
            <a:r>
              <a:rPr lang="cs-CZ" u="sng" dirty="0"/>
              <a:t>Datum narození:</a:t>
            </a:r>
            <a:endParaRPr lang="cs-CZ" dirty="0"/>
          </a:p>
          <a:p>
            <a:r>
              <a:rPr lang="cs-CZ" dirty="0"/>
              <a:t> </a:t>
            </a:r>
          </a:p>
          <a:p>
            <a:r>
              <a:rPr lang="cs-CZ" u="sng" dirty="0"/>
              <a:t>Zabezpečení režimových opatření školním zařízením:</a:t>
            </a:r>
            <a:endParaRPr lang="cs-CZ" dirty="0"/>
          </a:p>
          <a:p>
            <a:pPr lvl="0"/>
            <a:r>
              <a:rPr lang="cs-CZ" dirty="0"/>
              <a:t>Rodiče souhlasí s aplikací léku (antihistaminika) v případě akutní a rychle postupující alergické reakce u dítěte (kožní projevy, náhle vzniklé otoky, dušnost).</a:t>
            </a:r>
          </a:p>
          <a:p>
            <a:pPr lvl="0"/>
            <a:r>
              <a:rPr lang="cs-CZ" dirty="0"/>
              <a:t>Rodiče souhlasí s použitím lokálního dezinfekčního prostředku u dítěte v situaci, kdy nelze zajistit rychlé předání dítěte zpět do jejich péče (exkurze, výlet, škola v přírodě, lyžařský výcvik, školní kurzy apod.). Prostředek bude použit k lokálnímu ošetření drobných odřenin a poranění jako prevence vzniku infekce.</a:t>
            </a:r>
          </a:p>
          <a:p>
            <a:pPr lvl="0"/>
            <a:r>
              <a:rPr lang="cs-CZ" dirty="0"/>
              <a:t>Zaměstnanci školního zařízení zajistí tato režimová opatření. Rodiče budou o těchto opatřeních neprodleně informováni telefonicky a </a:t>
            </a:r>
            <a:r>
              <a:rPr lang="cs-CZ" dirty="0" err="1"/>
              <a:t>sms</a:t>
            </a:r>
            <a:r>
              <a:rPr lang="cs-CZ" dirty="0"/>
              <a:t> zprávou. V případě akutní alergické reakce je kontaktována také záchranná služba.</a:t>
            </a:r>
          </a:p>
          <a:p>
            <a:r>
              <a:rPr lang="cs-CZ" dirty="0"/>
              <a:t>Teno souhlas dávám po celou dobu školní docházky mého dítěte na ZŠ. Mohu ho kdykoli odvolat.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Podpis rodičů: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874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2286</TotalTime>
  <Words>424</Words>
  <Application>Microsoft Office PowerPoint</Application>
  <PresentationFormat>Širokoúhlá obrazovka</PresentationFormat>
  <Paragraphs>33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Třídní schůzky  7.A</vt:lpstr>
      <vt:lpstr>Informace</vt:lpstr>
      <vt:lpstr>Prezentace aplikace PowerPoint</vt:lpstr>
      <vt:lpstr>Prezentace aplikace PowerPoint</vt:lpstr>
      <vt:lpstr>Souhlas s podáním léku (náhle vzniklá alergická reakce), použitím dezinfekčního prostředku  u dítěte navštěvujícího naše školní zařízení </vt:lpstr>
    </vt:vector>
  </TitlesOfParts>
  <Company>ZS TGM Milovice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Třídní schůzky – 9. C</dc:title>
  <dc:creator>Peštová Monika</dc:creator>
  <cp:lastModifiedBy>Šedová Jana</cp:lastModifiedBy>
  <cp:revision>12</cp:revision>
  <dcterms:created xsi:type="dcterms:W3CDTF">2021-09-06T10:23:56Z</dcterms:created>
  <dcterms:modified xsi:type="dcterms:W3CDTF">2021-09-08T13:29:43Z</dcterms:modified>
</cp:coreProperties>
</file>